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7" r:id="rId3"/>
  </p:sldMasterIdLst>
  <p:notesMasterIdLst>
    <p:notesMasterId r:id="rId6"/>
  </p:notesMasterIdLst>
  <p:sldIdLst>
    <p:sldId id="3318" r:id="rId4"/>
    <p:sldId id="1158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9F85B2-A041-4DB2-A5DD-5B7007E849C1}" v="1" dt="2023-06-19T04:22:28.954"/>
    <p1510:client id="{67DD6734-A45C-42C7-85C6-2639B16F99EC}" v="1" dt="2023-06-19T04:10:35.614"/>
    <p1510:client id="{6B2899D7-2E9D-46D2-91DC-6F09FF4ED7D5}" v="3" dt="2023-06-19T04:09:56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07471A1-4360-4551-9BAC-073D69813764}"/>
    <pc:docChg chg="delSld delMainMaster">
      <pc:chgData name="EIMAN RASHED ALSHAMSI" userId="dec239b1-2d6a-4770-b3dd-fd18c7da4f7b" providerId="ADAL" clId="{807471A1-4360-4551-9BAC-073D69813764}" dt="2023-06-19T04:11:01.708" v="0" actId="47"/>
      <pc:docMkLst>
        <pc:docMk/>
      </pc:docMkLst>
      <pc:sldChg chg="del">
        <pc:chgData name="EIMAN RASHED ALSHAMSI" userId="dec239b1-2d6a-4770-b3dd-fd18c7da4f7b" providerId="ADAL" clId="{807471A1-4360-4551-9BAC-073D69813764}" dt="2023-06-19T04:11:01.708" v="0" actId="47"/>
        <pc:sldMkLst>
          <pc:docMk/>
          <pc:sldMk cId="3771294597" sldId="11568"/>
        </pc:sldMkLst>
      </pc:sldChg>
      <pc:sldMasterChg chg="del delSldLayout">
        <pc:chgData name="EIMAN RASHED ALSHAMSI" userId="dec239b1-2d6a-4770-b3dd-fd18c7da4f7b" providerId="ADAL" clId="{807471A1-4360-4551-9BAC-073D69813764}" dt="2023-06-19T04:11:01.708" v="0" actId="47"/>
        <pc:sldMasterMkLst>
          <pc:docMk/>
          <pc:sldMasterMk cId="2393628036" sldId="2147483667"/>
        </pc:sldMasterMkLst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4202590588" sldId="2147483668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125699363" sldId="2147483669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774435361" sldId="2147483670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085537018" sldId="2147483671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028668504" sldId="2147483672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2887274226" sldId="2147483673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542129612" sldId="2147483674"/>
          </pc:sldLayoutMkLst>
        </pc:sldLayoutChg>
      </pc:sldMasterChg>
    </pc:docChg>
  </pc:docChgLst>
  <pc:docChgLst>
    <pc:chgData name="EIMAN RASHED ALSHAMSI" userId="dec239b1-2d6a-4770-b3dd-fd18c7da4f7b" providerId="ADAL" clId="{67DD6734-A45C-42C7-85C6-2639B16F99EC}"/>
    <pc:docChg chg="delSld">
      <pc:chgData name="EIMAN RASHED ALSHAMSI" userId="dec239b1-2d6a-4770-b3dd-fd18c7da4f7b" providerId="ADAL" clId="{67DD6734-A45C-42C7-85C6-2639B16F99EC}" dt="2023-06-19T04:10:33.934" v="0" actId="47"/>
      <pc:docMkLst>
        <pc:docMk/>
      </pc:docMkLst>
      <pc:sldChg chg="del">
        <pc:chgData name="EIMAN RASHED ALSHAMSI" userId="dec239b1-2d6a-4770-b3dd-fd18c7da4f7b" providerId="ADAL" clId="{67DD6734-A45C-42C7-85C6-2639B16F99EC}" dt="2023-06-19T04:10:33.934" v="0" actId="47"/>
        <pc:sldMkLst>
          <pc:docMk/>
          <pc:sldMk cId="1368775520" sldId="11562"/>
        </pc:sldMkLst>
      </pc:sldChg>
      <pc:sldMasterChg chg="delSldLayout">
        <pc:chgData name="EIMAN RASHED ALSHAMSI" userId="dec239b1-2d6a-4770-b3dd-fd18c7da4f7b" providerId="ADAL" clId="{67DD6734-A45C-42C7-85C6-2639B16F99EC}" dt="2023-06-19T04:10:33.934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67DD6734-A45C-42C7-85C6-2639B16F99EC}" dt="2023-06-19T04:10:33.934" v="0" actId="47"/>
          <pc:sldLayoutMkLst>
            <pc:docMk/>
            <pc:sldMasterMk cId="611894537" sldId="2147483660"/>
            <pc:sldLayoutMk cId="1323044467" sldId="2147483667"/>
          </pc:sldLayoutMkLst>
        </pc:sldLayoutChg>
      </pc:sldMasterChg>
    </pc:docChg>
  </pc:docChgLst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5CB0C-A04B-4D43-9314-9171D5F0C725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7339-9A4C-4FF8-B651-2E34E40E5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830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59C624-8978-4D21-B9C1-E985D110BD55}" type="slidenum">
              <a:rPr kumimoji="0" lang="en-A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744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810253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752827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398852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71543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391565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5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58218108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195089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707304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7360014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41791830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43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1398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189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0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google.com/u/0/share?url=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5" Type="http://schemas.openxmlformats.org/officeDocument/2006/relationships/hyperlink" Target="https://wordwall.net/resource/377424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2011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(</a:t>
            </a:r>
            <a:r>
              <a:rPr kumimoji="0" lang="ar-AE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light" panose="020B0402040204020203" pitchFamily="34" charset="0"/>
                <a:cs typeface="PT Bold Heading" panose="02010400000000000000" pitchFamily="2" charset="-78"/>
              </a:rPr>
              <a:t>يُطبق المفاهيم الرياضية والعمليات الحسابية </a:t>
            </a: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172717" y="485632"/>
            <a:ext cx="23743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الخامس عشر 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2" name="Rectangle 4">
            <a:hlinkClick r:id="rId3" tooltip="Add to Google Classroom"/>
            <a:extLst>
              <a:ext uri="{FF2B5EF4-FFF2-40B4-BE49-F238E27FC236}">
                <a16:creationId xmlns:a16="http://schemas.microsoft.com/office/drawing/2014/main" id="{551A8941-DBAF-6FE9-FC3F-CAF08AD07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79350" rIns="7935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Helvetica"/>
            </a:endParaRPr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0B35EAC6-2945-E142-8793-D85B105493BC}"/>
              </a:ext>
            </a:extLst>
          </p:cNvPr>
          <p:cNvGraphicFramePr>
            <a:graphicFrameLocks noGrp="1"/>
          </p:cNvGraphicFramePr>
          <p:nvPr/>
        </p:nvGraphicFramePr>
        <p:xfrm>
          <a:off x="415834" y="962417"/>
          <a:ext cx="10799420" cy="1174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64622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809765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100" u="none" strike="noStrike" dirty="0">
                          <a:effectLst/>
                        </a:rPr>
                        <a:t>يصنف المنتجات المختلفة حسب النوع. (مثل: مجموعة الطعام - مجموعة الملابس - مجموعة  المنظفات...)</a:t>
                      </a:r>
                      <a:endParaRPr lang="ar-A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</a:endParaRPr>
                    </a:p>
                    <a:p>
                      <a:pPr algn="r" rtl="1" fontAlgn="ctr"/>
                      <a:r>
                        <a:rPr lang="ar-AE" sz="1100" u="none" strike="noStrike" dirty="0">
                          <a:effectLst/>
                        </a:rPr>
                        <a:t>يصنف المنتجات حسب المجموعات (مجموعة اللحوم، ومجموعة الألبان والأجبان ...)</a:t>
                      </a:r>
                      <a:endParaRPr lang="ar-A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يصنف المنتجات المختلفة حسب السعر والنوع.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تصنيف المنتجات  حسب النوع  والمجموعات 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يُطبق المفاهيم الرياضية والعمليات الحسابية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C40E83D0-E9B3-39E4-7047-27D4E6475B23}"/>
              </a:ext>
            </a:extLst>
          </p:cNvPr>
          <p:cNvSpPr/>
          <p:nvPr/>
        </p:nvSpPr>
        <p:spPr>
          <a:xfrm>
            <a:off x="211801" y="2967335"/>
            <a:ext cx="19078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ورقة عمل تفاعلية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CABB170-C689-6464-6C99-DF61EEB22F70}"/>
              </a:ext>
            </a:extLst>
          </p:cNvPr>
          <p:cNvSpPr/>
          <p:nvPr/>
        </p:nvSpPr>
        <p:spPr>
          <a:xfrm>
            <a:off x="2119696" y="3004917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4628E1F-3A40-BA9A-6252-95F39C0BE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6067" y="3429000"/>
            <a:ext cx="4567865" cy="204164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C967CF1-52F1-E64F-B18E-54C5AB08ADFD}"/>
              </a:ext>
            </a:extLst>
          </p:cNvPr>
          <p:cNvSpPr txBox="1"/>
          <p:nvPr/>
        </p:nvSpPr>
        <p:spPr>
          <a:xfrm>
            <a:off x="4473341" y="2914554"/>
            <a:ext cx="609760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  <a:hlinkClick r:id="rId5"/>
              </a:rPr>
              <a:t>https://wordwall.net/resource/377424</a:t>
            </a:r>
            <a: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 </a:t>
            </a:r>
            <a:endParaRPr kumimoji="0" lang="en-A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781139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Widescreen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Segoe UI Semilight</vt:lpstr>
      <vt:lpstr>Times New Roman</vt:lpstr>
      <vt:lpstr>Office Theme</vt:lpstr>
      <vt:lpstr>2_Office Theme</vt:lpstr>
      <vt:lpstr>3_Office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1</cp:revision>
  <dcterms:created xsi:type="dcterms:W3CDTF">2023-06-19T04:09:44Z</dcterms:created>
  <dcterms:modified xsi:type="dcterms:W3CDTF">2023-06-19T04:22:30Z</dcterms:modified>
</cp:coreProperties>
</file>